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"/>
  </p:notesMasterIdLst>
  <p:sldIdLst>
    <p:sldId id="259" r:id="rId2"/>
    <p:sldId id="258" r:id="rId3"/>
    <p:sldId id="260" r:id="rId4"/>
    <p:sldId id="261" r:id="rId5"/>
    <p:sldId id="262" r:id="rId6"/>
  </p:sldIdLst>
  <p:sldSz cx="9144000" cy="5143500" type="screen16x9"/>
  <p:notesSz cx="6858000" cy="9144000"/>
  <p:embeddedFontLst>
    <p:embeddedFont>
      <p:font typeface="Dosis" pitchFamily="2" charset="0"/>
      <p:regular r:id="rId8"/>
      <p:bold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78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87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89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Improving Employee Retention by Predicting Employee Attrition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800" b="1" dirty="0">
                <a:latin typeface="Roboto"/>
                <a:ea typeface="Roboto"/>
                <a:cs typeface="Roboto"/>
              </a:rPr>
              <a:t>Resign Reason Analysis for Employee Attrition Management Strategy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146461" y="3941703"/>
            <a:ext cx="6963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  <a:ea typeface="+mn-ea"/>
              </a:rPr>
              <a:t>Peran </a:t>
            </a:r>
            <a:r>
              <a:rPr lang="en-ID" sz="1200" dirty="0" err="1">
                <a:latin typeface="Dosis" pitchFamily="2" charset="0"/>
                <a:ea typeface="+mn-ea"/>
              </a:rPr>
              <a:t>seperti</a:t>
            </a:r>
            <a:r>
              <a:rPr lang="en-ID" sz="1200" dirty="0">
                <a:latin typeface="Dosis" pitchFamily="2" charset="0"/>
                <a:ea typeface="+mn-ea"/>
              </a:rPr>
              <a:t> Software Engineer (Back End) dan Software Engineer (Android) </a:t>
            </a:r>
            <a:r>
              <a:rPr lang="en-ID" sz="1200" dirty="0" err="1">
                <a:latin typeface="Dosis" pitchFamily="2" charset="0"/>
                <a:ea typeface="+mn-ea"/>
              </a:rPr>
              <a:t>menunjukkan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bahwa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meskipun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jumlah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yang resign </a:t>
            </a:r>
            <a:r>
              <a:rPr lang="en-ID" sz="1200" dirty="0" err="1">
                <a:latin typeface="Dosis" pitchFamily="2" charset="0"/>
                <a:ea typeface="+mn-ea"/>
              </a:rPr>
              <a:t>cukup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signifikan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mayoritas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tetap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berada</a:t>
            </a:r>
            <a:r>
              <a:rPr lang="en-ID" sz="1200" dirty="0">
                <a:latin typeface="Dosis" pitchFamily="2" charset="0"/>
                <a:ea typeface="+mn-ea"/>
              </a:rPr>
              <a:t> di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dirty="0">
                <a:latin typeface="Dosis" pitchFamily="2" charset="0"/>
                <a:ea typeface="+mn-ea"/>
              </a:rPr>
              <a:t>Data Analyst </a:t>
            </a:r>
            <a:r>
              <a:rPr lang="en-ID" sz="1200" dirty="0" err="1">
                <a:latin typeface="Dosis" pitchFamily="2" charset="0"/>
                <a:ea typeface="+mn-ea"/>
              </a:rPr>
              <a:t>memiliki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tingkat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retensi</a:t>
            </a:r>
            <a:r>
              <a:rPr lang="en-ID" sz="1200" dirty="0">
                <a:latin typeface="Dosis" pitchFamily="2" charset="0"/>
                <a:ea typeface="+mn-ea"/>
              </a:rPr>
              <a:t> yang paling </a:t>
            </a:r>
            <a:r>
              <a:rPr lang="en-ID" sz="1200" dirty="0" err="1">
                <a:latin typeface="Dosis" pitchFamily="2" charset="0"/>
                <a:ea typeface="+mn-ea"/>
              </a:rPr>
              <a:t>rendah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menunjukkan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adanya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masalah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perlu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segera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diatasi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AFE8-B46A-89D0-3608-9FAEE4A8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61" y="713340"/>
            <a:ext cx="4294759" cy="2864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2AE17-3E1B-3D6E-F303-D68949543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81" y="713340"/>
            <a:ext cx="4528009" cy="2918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800" b="1" dirty="0">
                <a:latin typeface="Roboto"/>
                <a:ea typeface="Roboto"/>
                <a:cs typeface="Roboto"/>
              </a:rPr>
              <a:t>Resign Reason Analysis for Employee Attrition Management Strategy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156056" y="4126369"/>
            <a:ext cx="8831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>
                <a:latin typeface="Dosis" pitchFamily="2" charset="0"/>
                <a:ea typeface="+mn-ea"/>
              </a:rPr>
              <a:t>Banyak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Data Analyst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performa</a:t>
            </a:r>
            <a:r>
              <a:rPr lang="en-ID" sz="1200" dirty="0">
                <a:latin typeface="Dosis" pitchFamily="2" charset="0"/>
                <a:ea typeface="+mn-ea"/>
              </a:rPr>
              <a:t> sangat </a:t>
            </a:r>
            <a:r>
              <a:rPr lang="en-ID" sz="1200" dirty="0" err="1">
                <a:latin typeface="Dosis" pitchFamily="2" charset="0"/>
                <a:ea typeface="+mn-ea"/>
              </a:rPr>
              <a:t>bagus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memilih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mengundurkan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akibat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lingkungan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kerja</a:t>
            </a:r>
            <a:r>
              <a:rPr lang="en-ID" sz="1200" dirty="0">
                <a:latin typeface="Dosis" pitchFamily="2" charset="0"/>
                <a:ea typeface="+mn-ea"/>
              </a:rPr>
              <a:t> yang toxic.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BF4F5-E277-FF1D-6E19-D85A79781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" y="652444"/>
            <a:ext cx="7866000" cy="3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800" b="1" dirty="0">
                <a:latin typeface="Roboto"/>
                <a:ea typeface="Roboto"/>
                <a:cs typeface="Roboto"/>
              </a:rPr>
              <a:t>Resign Reason Analysis for Employee Attrition Management Strategy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156056" y="4126369"/>
            <a:ext cx="8831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>
                <a:latin typeface="Dosis" pitchFamily="2" charset="0"/>
                <a:ea typeface="+mn-ea"/>
              </a:rPr>
              <a:t>Banyak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Data Analyst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performa</a:t>
            </a:r>
            <a:r>
              <a:rPr lang="en-ID" sz="1200" dirty="0">
                <a:latin typeface="Dosis" pitchFamily="2" charset="0"/>
                <a:ea typeface="+mn-ea"/>
              </a:rPr>
              <a:t> sangat </a:t>
            </a:r>
            <a:r>
              <a:rPr lang="en-ID" sz="1200" dirty="0" err="1">
                <a:latin typeface="Dosis" pitchFamily="2" charset="0"/>
                <a:ea typeface="+mn-ea"/>
              </a:rPr>
              <a:t>bagus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memilih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mengundurkan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akibat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lingkungan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kerja</a:t>
            </a:r>
            <a:r>
              <a:rPr lang="en-ID" sz="1200" dirty="0">
                <a:latin typeface="Dosis" pitchFamily="2" charset="0"/>
                <a:ea typeface="+mn-ea"/>
              </a:rPr>
              <a:t> yang toxic.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BF4F5-E277-FF1D-6E19-D85A79781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" y="652444"/>
            <a:ext cx="7866000" cy="3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800" b="1" dirty="0">
                <a:latin typeface="Roboto"/>
                <a:ea typeface="Roboto"/>
                <a:cs typeface="Roboto"/>
              </a:rPr>
              <a:t>Resign Reason Analysis for Employee Attrition Management Strategy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3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156056" y="4002916"/>
            <a:ext cx="88318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D" sz="1200" dirty="0">
                <a:latin typeface="Dosis" pitchFamily="2" charset="0"/>
                <a:ea typeface="+mn-ea"/>
              </a:rPr>
              <a:t>Banyak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freshgraduate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memilih</a:t>
            </a:r>
            <a:r>
              <a:rPr lang="en-ID" sz="1200" dirty="0">
                <a:latin typeface="Dosis" pitchFamily="2" charset="0"/>
                <a:ea typeface="+mn-ea"/>
              </a:rPr>
              <a:t> resign </a:t>
            </a:r>
            <a:r>
              <a:rPr lang="en-ID" sz="1200" dirty="0" err="1">
                <a:latin typeface="Dosis" pitchFamily="2" charset="0"/>
                <a:ea typeface="+mn-ea"/>
              </a:rPr>
              <a:t>karena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mereka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merasa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perlu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mengubah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jalur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karir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mereka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mengejar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kesempatan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lebih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sesuai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aspirasi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minat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pribadi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mereka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ID" sz="1200" dirty="0">
                <a:latin typeface="Dosis" pitchFamily="2" charset="0"/>
                <a:ea typeface="+mn-ea"/>
              </a:rPr>
              <a:t>Jam </a:t>
            </a:r>
            <a:r>
              <a:rPr lang="en-ID" sz="1200" dirty="0" err="1">
                <a:latin typeface="Dosis" pitchFamily="2" charset="0"/>
                <a:ea typeface="+mn-ea"/>
              </a:rPr>
              <a:t>kerja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tidak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fleksibel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atau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terlalu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panjang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sering</a:t>
            </a:r>
            <a:r>
              <a:rPr lang="en-ID" sz="1200" dirty="0">
                <a:latin typeface="Dosis" pitchFamily="2" charset="0"/>
                <a:ea typeface="+mn-ea"/>
              </a:rPr>
              <a:t> kali </a:t>
            </a:r>
            <a:r>
              <a:rPr lang="en-ID" sz="1200" dirty="0" err="1">
                <a:latin typeface="Dosis" pitchFamily="2" charset="0"/>
                <a:ea typeface="+mn-ea"/>
              </a:rPr>
              <a:t>menjadi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alasan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utama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memilih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resign, </a:t>
            </a:r>
            <a:r>
              <a:rPr lang="en-ID" sz="1200" dirty="0" err="1">
                <a:latin typeface="Dosis" pitchFamily="2" charset="0"/>
                <a:ea typeface="+mn-ea"/>
              </a:rPr>
              <a:t>mengindikasikan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perlunya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peninjauan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perbaikan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kebijakan</a:t>
            </a:r>
            <a:r>
              <a:rPr lang="en-ID" sz="1200" dirty="0">
                <a:latin typeface="Dosis" pitchFamily="2" charset="0"/>
                <a:ea typeface="+mn-ea"/>
              </a:rPr>
              <a:t> jam </a:t>
            </a:r>
            <a:r>
              <a:rPr lang="en-ID" sz="1200" dirty="0" err="1">
                <a:latin typeface="Dosis" pitchFamily="2" charset="0"/>
                <a:ea typeface="+mn-ea"/>
              </a:rPr>
              <a:t>kerja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meningkatkan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kepuasan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retensi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1A4D2-C874-5AE7-90B9-BED86D2B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6" y="740132"/>
            <a:ext cx="8441635" cy="33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84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317</Words>
  <Application>Microsoft Office PowerPoint</Application>
  <PresentationFormat>On-screen Show (16:9)</PresentationFormat>
  <Paragraphs>20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Dosis</vt:lpstr>
      <vt:lpstr>Roboto</vt:lpstr>
      <vt:lpstr>Arial</vt:lpstr>
      <vt:lpstr>Simple Light</vt:lpstr>
      <vt:lpstr>Improving Employee Retention by Predicting Employee Attrition Using Machine Learning</vt:lpstr>
      <vt:lpstr>Resign Reason Analysis for Employee Attrition Management Strategy</vt:lpstr>
      <vt:lpstr>Resign Reason Analysis for Employee Attrition Management Strategy</vt:lpstr>
      <vt:lpstr>Resign Reason Analysis for Employee Attrition Management Strategy</vt:lpstr>
      <vt:lpstr>Resign Reason Analysis for Employee Attrition Management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14</cp:revision>
  <dcterms:modified xsi:type="dcterms:W3CDTF">2024-07-27T12:48:11Z</dcterms:modified>
</cp:coreProperties>
</file>